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81" r:id="rId5"/>
    <p:sldId id="257" r:id="rId6"/>
    <p:sldId id="276" r:id="rId7"/>
    <p:sldId id="282" r:id="rId8"/>
    <p:sldId id="283" r:id="rId9"/>
    <p:sldId id="27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2" autoAdjust="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5005F-32F8-48AD-953C-AE16C9BA520B}" type="datetimeFigureOut">
              <a:rPr lang="ru-RU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D2A21-C4AB-4740-AABD-4336A8A3B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5EA97-994E-4750-B98E-B072B7D57D63}" type="datetimeFigureOut">
              <a:rPr lang="ru-RU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44F7-D867-48F2-80DB-FC52737A3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A7D89-AF9F-492C-B54F-BDC5E9DEFCC2}" type="datetimeFigureOut">
              <a:rPr lang="ru-RU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3A7B-A9FE-4135-9351-965EE073F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31D77-2C36-43AE-AD9C-1279B537EFA8}" type="datetimeFigureOut">
              <a:rPr lang="ru-RU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0955F-E102-4E8B-9196-2BFFB1C08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7B19-7404-42FC-8EAD-ECCD812A4E6E}" type="datetimeFigureOut">
              <a:rPr lang="ru-RU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A0FF4-F839-410C-B8BD-8D3D0CF81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ECE90-E840-4233-A779-C976520852DE}" type="datetimeFigureOut">
              <a:rPr lang="ru-RU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4173-67E5-479C-B75D-335A047EC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65910-06DE-42EB-964F-E07981D071B1}" type="datetimeFigureOut">
              <a:rPr lang="ru-RU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4CB2E-E1E8-45B6-9AF8-5282552E4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B904D-2AC1-49C8-BFA0-C179D20C8E59}" type="datetimeFigureOut">
              <a:rPr lang="ru-RU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7A2EF-5922-41AD-BF4A-B2803902B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49E7-6D14-4EF8-9CB8-A45A9D68C0FA}" type="datetimeFigureOut">
              <a:rPr lang="ru-RU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8D868-1B07-4BD8-9ACB-E37F8984C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F322-D8AD-4C8F-A58B-FFBC0F02C290}" type="datetimeFigureOut">
              <a:rPr lang="ru-RU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CDC8-6B6F-4C05-A8EC-96CA27739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53172-E288-422E-A3C3-9F093D026A75}" type="datetimeFigureOut">
              <a:rPr lang="ru-RU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59023-7DE7-481C-AD90-36092BE78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3A8E-3AEE-4429-9140-178CA2F3CCA5}" type="datetimeFigureOut">
              <a:rPr lang="ru-RU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C2B9A-CBE0-48A5-915D-53B9B6A39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E9ECEC-AF5D-4DA0-BF56-894BC2702205}" type="datetimeFigureOut">
              <a:rPr lang="ru-RU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1FEDA2-EEC7-4689-B772-B3CDFA7EF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650" y="142875"/>
            <a:ext cx="7772400" cy="1125538"/>
          </a:xfrm>
        </p:spPr>
        <p:txBody>
          <a:bodyPr/>
          <a:lstStyle/>
          <a:p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>
                <a:solidFill>
                  <a:srgbClr val="000000"/>
                </a:solidFill>
                <a:latin typeface="Arial" charset="0"/>
              </a:rPr>
              <a:t>муниципальное бюджетное дошкольное образовательное учреждение детский сад № 25</a:t>
            </a:r>
            <a:br>
              <a:rPr lang="ru-RU" sz="1600" smtClean="0">
                <a:solidFill>
                  <a:srgbClr val="000000"/>
                </a:solidFill>
                <a:latin typeface="Arial" charset="0"/>
              </a:rPr>
            </a:br>
            <a:r>
              <a:rPr lang="ru-RU" sz="1600" smtClean="0">
                <a:solidFill>
                  <a:srgbClr val="000000"/>
                </a:solidFill>
                <a:latin typeface="Arial" charset="0"/>
              </a:rPr>
              <a:t>общеразвивающего вида </a:t>
            </a:r>
            <a:br>
              <a:rPr lang="ru-RU" sz="1600" smtClean="0">
                <a:solidFill>
                  <a:srgbClr val="000000"/>
                </a:solidFill>
                <a:latin typeface="Arial" charset="0"/>
              </a:rPr>
            </a:br>
            <a:r>
              <a:rPr lang="ru-RU" sz="1600" smtClean="0">
                <a:solidFill>
                  <a:srgbClr val="000000"/>
                </a:solidFill>
                <a:latin typeface="Arial" charset="0"/>
              </a:rPr>
              <a:t>муниципального образования г. Новороссийск</a:t>
            </a:r>
            <a:br>
              <a:rPr lang="ru-RU" sz="1600" smtClean="0">
                <a:solidFill>
                  <a:srgbClr val="000000"/>
                </a:solidFill>
                <a:latin typeface="Arial" charset="0"/>
              </a:rPr>
            </a:br>
            <a:r>
              <a:rPr lang="ru-RU" sz="160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ru-RU" sz="1600" smtClean="0">
                <a:solidFill>
                  <a:srgbClr val="000000"/>
                </a:solidFill>
                <a:latin typeface="Arial" charset="0"/>
              </a:rPr>
            </a:br>
            <a:r>
              <a:rPr lang="ru-RU" sz="1600" smtClean="0">
                <a:solidFill>
                  <a:srgbClr val="000000"/>
                </a:solidFill>
                <a:latin typeface="Arial" charset="0"/>
              </a:rPr>
              <a:t>           Заведующий: Лопан Надежда Николаевна</a:t>
            </a:r>
            <a:br>
              <a:rPr lang="ru-RU" sz="1600" smtClean="0">
                <a:solidFill>
                  <a:srgbClr val="000000"/>
                </a:solidFill>
                <a:latin typeface="Arial" charset="0"/>
              </a:rPr>
            </a:br>
            <a:endParaRPr lang="ru-RU" sz="160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2143125"/>
            <a:ext cx="6400800" cy="27860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C3399"/>
                </a:solidFill>
                <a:latin typeface="Bookman Old Style" pitchFamily="18" charset="0"/>
              </a:rPr>
              <a:t>Проект благоустройства и озеленения территории </a:t>
            </a:r>
          </a:p>
          <a:p>
            <a:pPr eaLnBrk="1" hangingPunct="1"/>
            <a:r>
              <a:rPr lang="ru-RU" b="1" smtClean="0">
                <a:solidFill>
                  <a:srgbClr val="CC3399"/>
                </a:solidFill>
                <a:latin typeface="Bookman Old Style" pitchFamily="18" charset="0"/>
              </a:rPr>
              <a:t>МБДОУ №25</a:t>
            </a:r>
          </a:p>
          <a:p>
            <a:pPr eaLnBrk="1" hangingPunct="1"/>
            <a:endParaRPr lang="ru-RU" b="1" smtClean="0">
              <a:solidFill>
                <a:srgbClr val="CC3399"/>
              </a:solidFill>
              <a:latin typeface="Bookman Old Style" pitchFamily="18" charset="0"/>
            </a:endParaRPr>
          </a:p>
          <a:p>
            <a:pPr eaLnBrk="1" hangingPunct="1"/>
            <a:endParaRPr lang="ru-RU" b="1" smtClean="0">
              <a:solidFill>
                <a:srgbClr val="CC3399"/>
              </a:solidFill>
              <a:latin typeface="Bookman Old Style" pitchFamily="18" charset="0"/>
            </a:endParaRPr>
          </a:p>
          <a:p>
            <a:pPr algn="r" eaLnBrk="1" hangingPunct="1"/>
            <a:r>
              <a:rPr lang="ru-RU" sz="2000" smtClean="0">
                <a:solidFill>
                  <a:schemeClr val="tx1"/>
                </a:solidFill>
                <a:latin typeface="Bookman Old Style" pitchFamily="18" charset="0"/>
              </a:rPr>
              <a:t> .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b="1" smtClean="0"/>
              <a:t> </a:t>
            </a:r>
            <a:r>
              <a:rPr lang="ru-RU" sz="3600" smtClean="0"/>
              <a:t>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5040560" cy="3447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lenovo\Desktop\ФОТО весна 23г\IMG_723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r="294" b="18919"/>
          <a:stretch>
            <a:fillRect/>
          </a:stretch>
        </p:blipFill>
        <p:spPr bwMode="auto">
          <a:xfrm>
            <a:off x="4355976" y="260648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3600" b="1" smtClean="0"/>
              <a:t>Актуальность: </a:t>
            </a: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smtClean="0"/>
              <a:t>Среда детского учреждения должна содержать пространственные и предметные стимулы творческого и эмоционального развития ребенка и, кроме того, быть динамичной, не допуская привыкания к однообразию. Окружающая среда призвана обеспечить детям возможность развиваться, для этого еѐ необходимо периодически изменять. Таким образом, благоустройство решает задачи эстетического, умственного, нравственного и физического воспитания детей через знакомство с окружающим растительным миром; комфортных условий для прогулок детей.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14096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-1631" b="25856"/>
          <a:stretch>
            <a:fillRect/>
          </a:stretch>
        </p:blipFill>
        <p:spPr bwMode="auto">
          <a:xfrm>
            <a:off x="2627784" y="260648"/>
            <a:ext cx="410445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" descr="C:\Users\lenovo\Desktop\ФОТО весна 23г\IMG_72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212976"/>
            <a:ext cx="4038600" cy="288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922337"/>
          </a:xfrm>
        </p:spPr>
        <p:txBody>
          <a:bodyPr/>
          <a:lstStyle/>
          <a:p>
            <a:r>
              <a:rPr lang="ru-RU" sz="3600" b="1" smtClean="0"/>
              <a:t>Цель проекта:</a:t>
            </a:r>
            <a:endParaRPr lang="ru-RU" sz="3600" smtClean="0"/>
          </a:p>
        </p:txBody>
      </p:sp>
      <p:sp>
        <p:nvSpPr>
          <p:cNvPr id="6147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v"/>
            </a:pPr>
            <a:r>
              <a:rPr lang="ru-RU" sz="2800" smtClean="0"/>
              <a:t>Улучшение экологического и эстетического состояния игровой площадки, рационального ее использования в соответствии с воспитательно-образовательными задачами, повышения ее привлекательности.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ru-RU" sz="2800" smtClean="0"/>
          </a:p>
          <a:p>
            <a:pPr algn="just" eaLnBrk="1" hangingPunct="1">
              <a:buFont typeface="Wingdings" pitchFamily="2" charset="2"/>
              <a:buChar char="v"/>
            </a:pPr>
            <a:endParaRPr lang="ru-RU" sz="2800" smtClean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6672"/>
            <a:ext cx="4038600" cy="2886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 descr="C:\Users\lenovo\Desktop\ФОТО весна 23г\IMG_72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0968"/>
            <a:ext cx="403860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403860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60648"/>
            <a:ext cx="453650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5" name="Picture 3" descr="C:\Users\lenovo\Desktop\ФОТО весна 23г\PHOTO-2023-05-11-17-02-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4038600" cy="3099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88640"/>
            <a:ext cx="403860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01008"/>
            <a:ext cx="439248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Мы не можем изменить весь мир, но можем изменить себя, своѐ отношение к тому, что происходит вокруг нас. Детей учит то, что их окружает!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34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муниципальное бюджетное дошкольное образовательное учреждение детский сад № 25 общеразвивающего вида  муниципального образования г. Новороссийск             Заведующий: Лопан Надежда Николаевна </vt:lpstr>
      <vt:lpstr>         </vt:lpstr>
      <vt:lpstr>            Актуальность:  Среда детского учреждения должна содержать пространственные и предметные стимулы творческого и эмоционального развития ребенка и, кроме того, быть динамичной, не допуская привыкания к однообразию. Окружающая среда призвана обеспечить детям возможность развиваться, для этого еѐ необходимо периодически изменять. Таким образом, благоустройство решает задачи эстетического, умственного, нравственного и физического воспитания детей через знакомство с окружающим растительным миром; комфортных условий для прогулок детей.</vt:lpstr>
      <vt:lpstr>Презентация PowerPoint</vt:lpstr>
      <vt:lpstr>Цель проекта:</vt:lpstr>
      <vt:lpstr>             </vt:lpstr>
      <vt:lpstr>Презентация PowerPoint</vt:lpstr>
      <vt:lpstr>Презентация PowerPoint</vt:lpstr>
      <vt:lpstr>     Мы не можем изменить весь мир, но можем изменить себя, своѐ отношение к тому, что происходит вокруг нас. Детей учит то, что их окружает!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sbelova</dc:creator>
  <cp:lastModifiedBy>User</cp:lastModifiedBy>
  <cp:revision>30</cp:revision>
  <dcterms:created xsi:type="dcterms:W3CDTF">2013-07-31T06:33:08Z</dcterms:created>
  <dcterms:modified xsi:type="dcterms:W3CDTF">2023-05-12T08:17:19Z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000800be2b0000000000010290110207f7000400038000</vt:lpwstr>
  </property>
</Properties>
</file>